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07"/>
  </p:normalViewPr>
  <p:slideViewPr>
    <p:cSldViewPr snapToGrid="0">
      <p:cViewPr varScale="1">
        <p:scale>
          <a:sx n="105" d="100"/>
          <a:sy n="105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E678-4E38-6A45-9BBA-BCEAC704F5A4}" type="datetimeFigureOut">
              <a:rPr lang="en-US" smtClean="0"/>
              <a:t>5/2/23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E1493-4D25-AC4A-8F25-1EDB0ACAC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11C209-2DD8-3B41-AF6A-357D590B130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8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FB86A-FBEE-16E4-AA2F-8DD24D8C0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354D13-5632-AFEA-7FE2-E7E152A6EC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5C56F-B194-5D62-4FE4-5A67C286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51C0D-7B05-B83B-3EA5-D81C8916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E8A47-65ED-B62C-4C81-56D72D14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3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9314F-D931-9738-A6AA-09E9827B7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69B58F-C957-E9D6-B8F0-963E08FDD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3127B-F66D-2F49-C622-E106E07E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26FBE-B9BA-7804-CE79-F88762A2D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D1418-C1AB-23B6-B1B2-F1CA7143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7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0065C4-AC10-38F2-7018-77B75D3633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BD7ED0-4225-6739-AD06-A561A1CE1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E89D8-032E-DBCB-CB72-A597A4A94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9E647-B136-425F-D4B1-2535508BB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66244-0BEB-BA7F-35E0-9D8428A87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3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3CAF7-7115-59E6-E40F-98D7E609A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B6E1C-B474-F2EB-DDC0-ED37080FE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6E8A1-35D5-66D7-DECE-90D9CD3B9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FB301-016B-63AC-F5EA-029658C19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36C7D-E90C-AE0D-64F4-2E59EB4D4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23CC7-C1C1-F90D-0A61-DB619C25F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DDED2-DE79-0BC2-9556-4DECBAED5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2CD37-C72B-754A-84FF-3180F0B01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D9E0B-0C14-9B01-FAA2-6206E6006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624DD-1A5F-1BCE-FDDC-0D04D4B6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7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40D8-DA24-34AF-F709-71FBB72FC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246C0-023D-97E1-7772-9E7015B14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9E0340-7B16-DBE7-1F6F-DFD00E1DB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8493F-A038-4B7E-19BD-AC138A7CC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353EB-1F81-1C2E-81D3-AC2090EEB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793F23-1C67-CCE8-35AD-926655976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0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E9E31-D6A1-553C-24F5-EC64B8431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A05DB-EF5E-518F-8687-4D43B7641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C97E5-70F6-3674-C7EA-4E8370FF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CDD08E-AFB1-9666-FD48-9111E90CAF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D9ABB2-5BE7-F059-0D7A-D340F54A88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C63D74-A0A4-41E9-A5BB-095494F65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2997AE-B090-67B5-8648-57D20561C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6D8BEF-AF34-5903-0AC9-9F4BB2C29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1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B4035-9149-975A-62A0-0595AF50F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75746-0D86-0CCB-829D-D9779E80B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6D579-8944-A174-4D9C-27FA37A57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448F8-ABFF-F994-9606-9EFB4EFD7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0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08C8F4-71A1-5F20-38D6-68223A643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376AF5-1015-FA92-5122-D081DDE3F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D91CB-7A14-AFFC-4EDC-895291FB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7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F113-2FF7-E878-E5B4-CCE961337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77AA0-F02A-5E07-578F-63FF68AA7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EA726A-5282-BBC1-A8A9-4944CEE01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67798-A495-D3C8-1816-A73F10685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C8F75-3B16-6B0F-B6C9-4D5D1072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20F3B-C431-4998-EB8C-E122A71B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487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23FAB-81BD-3B41-4350-A2E986C4E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AB83A8-CC7D-C067-A014-7CC01A65F9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32BD91-3BC4-D015-F5E9-B3D2D40AF4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E7902-47F3-4D34-5479-CC74DE447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07541-ED62-029B-C910-2317E4106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F73E5E-3AD3-D353-B436-1F37A9CA6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7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7AA97B-6FF2-FDCC-024C-C5CC39E34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DBC4D-3FE8-44E5-C6C1-F85B91689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FE79F-DC4A-6A5A-2F81-ACE490F006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EC31D-7F15-6D4D-9064-107ADED0FB1B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CD293-4E5E-DEDE-7E38-ACBF07D62B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A9294-319F-1BDC-619E-CAFC103E9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E7932-A982-E64E-A3E5-16D4B1C9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4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lor.adobe.com/create/color-whee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E89C1F87-26BA-E342-A520-14A493EB9513}"/>
              </a:ext>
            </a:extLst>
          </p:cNvPr>
          <p:cNvGrpSpPr/>
          <p:nvPr/>
        </p:nvGrpSpPr>
        <p:grpSpPr>
          <a:xfrm>
            <a:off x="1077234" y="385769"/>
            <a:ext cx="8054788" cy="6121353"/>
            <a:chOff x="1077234" y="385769"/>
            <a:chExt cx="8054788" cy="6121353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865A483-36BC-4240-BC2B-4B96A1A9C40D}"/>
                </a:ext>
              </a:extLst>
            </p:cNvPr>
            <p:cNvCxnSpPr>
              <a:cxnSpLocks/>
            </p:cNvCxnSpPr>
            <p:nvPr/>
          </p:nvCxnSpPr>
          <p:spPr>
            <a:xfrm>
              <a:off x="1077234" y="2103938"/>
              <a:ext cx="805478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3AFE557-5B23-D245-82CB-6D47E85710EC}"/>
                </a:ext>
              </a:extLst>
            </p:cNvPr>
            <p:cNvCxnSpPr>
              <a:cxnSpLocks/>
            </p:cNvCxnSpPr>
            <p:nvPr/>
          </p:nvCxnSpPr>
          <p:spPr>
            <a:xfrm>
              <a:off x="1077234" y="826467"/>
              <a:ext cx="804134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6497842-D1E4-6A43-8440-B7DE179946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9305" y="385769"/>
              <a:ext cx="0" cy="612135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F88B237-9799-D54F-8C96-6A4B306752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95646" y="385769"/>
              <a:ext cx="0" cy="612135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D227F3-8C8C-F645-BB75-94D5301D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2023 BRICKHOUSE COMMUNICATIONS |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D176AC-6C0A-B242-BAB1-DB5C411F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4F95-DE4F-B340-82E6-38714C9F340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396AF3-E572-2841-9EFB-C2A6E601230E}"/>
              </a:ext>
            </a:extLst>
          </p:cNvPr>
          <p:cNvSpPr/>
          <p:nvPr/>
        </p:nvSpPr>
        <p:spPr>
          <a:xfrm>
            <a:off x="7665462" y="2255629"/>
            <a:ext cx="457200" cy="914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6AA28F-FED3-1E4F-983A-C6FBBDAAE220}"/>
              </a:ext>
            </a:extLst>
          </p:cNvPr>
          <p:cNvSpPr/>
          <p:nvPr/>
        </p:nvSpPr>
        <p:spPr>
          <a:xfrm>
            <a:off x="6439948" y="2255629"/>
            <a:ext cx="457200" cy="914400"/>
          </a:xfrm>
          <a:prstGeom prst="rect">
            <a:avLst/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625EAB-CBFB-CA4C-BB1D-FE981AAB68C7}"/>
              </a:ext>
            </a:extLst>
          </p:cNvPr>
          <p:cNvSpPr/>
          <p:nvPr/>
        </p:nvSpPr>
        <p:spPr>
          <a:xfrm>
            <a:off x="5814413" y="2255629"/>
            <a:ext cx="457200" cy="914400"/>
          </a:xfrm>
          <a:prstGeom prst="rect">
            <a:avLst/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4BE47A-2A68-354F-9C1B-3FDD1B1A1E73}"/>
              </a:ext>
            </a:extLst>
          </p:cNvPr>
          <p:cNvSpPr/>
          <p:nvPr/>
        </p:nvSpPr>
        <p:spPr>
          <a:xfrm>
            <a:off x="5188878" y="2255629"/>
            <a:ext cx="457200" cy="914400"/>
          </a:xfrm>
          <a:prstGeom prst="rect">
            <a:avLst/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435F12-95AE-4049-9AB9-34D5B4DE9B31}"/>
              </a:ext>
            </a:extLst>
          </p:cNvPr>
          <p:cNvSpPr/>
          <p:nvPr/>
        </p:nvSpPr>
        <p:spPr>
          <a:xfrm>
            <a:off x="4034754" y="2255629"/>
            <a:ext cx="457200" cy="914400"/>
          </a:xfrm>
          <a:prstGeom prst="rect">
            <a:avLst/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8D835D-1C00-0C46-936A-9DFC62D3FAA4}"/>
              </a:ext>
            </a:extLst>
          </p:cNvPr>
          <p:cNvSpPr/>
          <p:nvPr/>
        </p:nvSpPr>
        <p:spPr>
          <a:xfrm>
            <a:off x="3409219" y="2255629"/>
            <a:ext cx="457200" cy="914400"/>
          </a:xfrm>
          <a:prstGeom prst="rect">
            <a:avLst/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ound Single Corner Rectangle 10">
            <a:extLst>
              <a:ext uri="{FF2B5EF4-FFF2-40B4-BE49-F238E27FC236}">
                <a16:creationId xmlns:a16="http://schemas.microsoft.com/office/drawing/2014/main" id="{61EBCFFF-828A-E243-B84B-27862DE09270}"/>
              </a:ext>
            </a:extLst>
          </p:cNvPr>
          <p:cNvSpPr/>
          <p:nvPr/>
        </p:nvSpPr>
        <p:spPr>
          <a:xfrm>
            <a:off x="3409219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ound Single Corner Rectangle 11">
            <a:extLst>
              <a:ext uri="{FF2B5EF4-FFF2-40B4-BE49-F238E27FC236}">
                <a16:creationId xmlns:a16="http://schemas.microsoft.com/office/drawing/2014/main" id="{DD3B3751-47C4-4449-AC85-FE89C1CCBD4C}"/>
              </a:ext>
            </a:extLst>
          </p:cNvPr>
          <p:cNvSpPr/>
          <p:nvPr/>
        </p:nvSpPr>
        <p:spPr>
          <a:xfrm>
            <a:off x="4034754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ound Single Corner Rectangle 12">
            <a:extLst>
              <a:ext uri="{FF2B5EF4-FFF2-40B4-BE49-F238E27FC236}">
                <a16:creationId xmlns:a16="http://schemas.microsoft.com/office/drawing/2014/main" id="{CCCD1A51-A491-E04B-8F7F-55BA9D131B6E}"/>
              </a:ext>
            </a:extLst>
          </p:cNvPr>
          <p:cNvSpPr/>
          <p:nvPr/>
        </p:nvSpPr>
        <p:spPr>
          <a:xfrm>
            <a:off x="5188878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4" name="Round Single Corner Rectangle 13">
            <a:extLst>
              <a:ext uri="{FF2B5EF4-FFF2-40B4-BE49-F238E27FC236}">
                <a16:creationId xmlns:a16="http://schemas.microsoft.com/office/drawing/2014/main" id="{BE61F771-DC36-DB4A-8D76-F5D9DFEC342A}"/>
              </a:ext>
            </a:extLst>
          </p:cNvPr>
          <p:cNvSpPr/>
          <p:nvPr/>
        </p:nvSpPr>
        <p:spPr>
          <a:xfrm>
            <a:off x="5814413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Round Single Corner Rectangle 14">
            <a:extLst>
              <a:ext uri="{FF2B5EF4-FFF2-40B4-BE49-F238E27FC236}">
                <a16:creationId xmlns:a16="http://schemas.microsoft.com/office/drawing/2014/main" id="{528108FA-F7F0-9A48-8CF3-AFEB45696203}"/>
              </a:ext>
            </a:extLst>
          </p:cNvPr>
          <p:cNvSpPr/>
          <p:nvPr/>
        </p:nvSpPr>
        <p:spPr>
          <a:xfrm>
            <a:off x="6439948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6" name="Round Single Corner Rectangle 15">
            <a:extLst>
              <a:ext uri="{FF2B5EF4-FFF2-40B4-BE49-F238E27FC236}">
                <a16:creationId xmlns:a16="http://schemas.microsoft.com/office/drawing/2014/main" id="{24750B8A-8CA3-4F41-8CC7-0241951FAE5F}"/>
              </a:ext>
            </a:extLst>
          </p:cNvPr>
          <p:cNvSpPr/>
          <p:nvPr/>
        </p:nvSpPr>
        <p:spPr>
          <a:xfrm>
            <a:off x="7665462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D434D66-CBCF-D945-98CD-B20056D0AC85}"/>
              </a:ext>
            </a:extLst>
          </p:cNvPr>
          <p:cNvSpPr/>
          <p:nvPr/>
        </p:nvSpPr>
        <p:spPr>
          <a:xfrm>
            <a:off x="7665462" y="4554358"/>
            <a:ext cx="457200" cy="4572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4BCA8D-9D3B-6242-B20F-36FC9C72CF28}"/>
              </a:ext>
            </a:extLst>
          </p:cNvPr>
          <p:cNvSpPr/>
          <p:nvPr/>
        </p:nvSpPr>
        <p:spPr>
          <a:xfrm>
            <a:off x="6439948" y="4554358"/>
            <a:ext cx="457200" cy="457200"/>
          </a:xfrm>
          <a:prstGeom prst="ellipse">
            <a:avLst/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8AC8FF8-7FDE-B342-8850-DDC26E872F2A}"/>
              </a:ext>
            </a:extLst>
          </p:cNvPr>
          <p:cNvSpPr/>
          <p:nvPr/>
        </p:nvSpPr>
        <p:spPr>
          <a:xfrm>
            <a:off x="5814413" y="4554358"/>
            <a:ext cx="457200" cy="457200"/>
          </a:xfrm>
          <a:prstGeom prst="ellipse">
            <a:avLst/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C4EF9C5-2D9D-8B45-AA4C-033D6F5ECD4B}"/>
              </a:ext>
            </a:extLst>
          </p:cNvPr>
          <p:cNvSpPr/>
          <p:nvPr/>
        </p:nvSpPr>
        <p:spPr>
          <a:xfrm>
            <a:off x="5188878" y="4554358"/>
            <a:ext cx="457200" cy="457200"/>
          </a:xfrm>
          <a:prstGeom prst="ellipse">
            <a:avLst/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1B620B5-4250-EE4D-90BA-921293C82726}"/>
              </a:ext>
            </a:extLst>
          </p:cNvPr>
          <p:cNvSpPr/>
          <p:nvPr/>
        </p:nvSpPr>
        <p:spPr>
          <a:xfrm>
            <a:off x="4034754" y="4554358"/>
            <a:ext cx="457200" cy="457200"/>
          </a:xfrm>
          <a:prstGeom prst="ellipse">
            <a:avLst/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B003A6-ABC6-6A41-A080-403C6A841F89}"/>
              </a:ext>
            </a:extLst>
          </p:cNvPr>
          <p:cNvSpPr/>
          <p:nvPr/>
        </p:nvSpPr>
        <p:spPr>
          <a:xfrm>
            <a:off x="3409219" y="4554358"/>
            <a:ext cx="457200" cy="457200"/>
          </a:xfrm>
          <a:prstGeom prst="ellipse">
            <a:avLst/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5" name="Diagonal Stripe 24">
            <a:extLst>
              <a:ext uri="{FF2B5EF4-FFF2-40B4-BE49-F238E27FC236}">
                <a16:creationId xmlns:a16="http://schemas.microsoft.com/office/drawing/2014/main" id="{527BC419-3205-104D-927E-BCDE369FC67D}"/>
              </a:ext>
            </a:extLst>
          </p:cNvPr>
          <p:cNvSpPr/>
          <p:nvPr/>
        </p:nvSpPr>
        <p:spPr>
          <a:xfrm>
            <a:off x="7665462" y="5186370"/>
            <a:ext cx="457200" cy="457200"/>
          </a:xfrm>
          <a:prstGeom prst="diagStrip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7" name="Diagonal Stripe 26">
            <a:extLst>
              <a:ext uri="{FF2B5EF4-FFF2-40B4-BE49-F238E27FC236}">
                <a16:creationId xmlns:a16="http://schemas.microsoft.com/office/drawing/2014/main" id="{B285A4F4-3D21-3D4D-BCEA-78BB002AC1E5}"/>
              </a:ext>
            </a:extLst>
          </p:cNvPr>
          <p:cNvSpPr/>
          <p:nvPr/>
        </p:nvSpPr>
        <p:spPr>
          <a:xfrm>
            <a:off x="6439948" y="5186370"/>
            <a:ext cx="457200" cy="457200"/>
          </a:xfrm>
          <a:prstGeom prst="diagStripe">
            <a:avLst/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8" name="Diagonal Stripe 27">
            <a:extLst>
              <a:ext uri="{FF2B5EF4-FFF2-40B4-BE49-F238E27FC236}">
                <a16:creationId xmlns:a16="http://schemas.microsoft.com/office/drawing/2014/main" id="{37574876-017D-6141-B27B-2433665FBBD0}"/>
              </a:ext>
            </a:extLst>
          </p:cNvPr>
          <p:cNvSpPr/>
          <p:nvPr/>
        </p:nvSpPr>
        <p:spPr>
          <a:xfrm>
            <a:off x="5814413" y="5186370"/>
            <a:ext cx="457200" cy="457200"/>
          </a:xfrm>
          <a:prstGeom prst="diagStripe">
            <a:avLst/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9" name="Diagonal Stripe 28">
            <a:extLst>
              <a:ext uri="{FF2B5EF4-FFF2-40B4-BE49-F238E27FC236}">
                <a16:creationId xmlns:a16="http://schemas.microsoft.com/office/drawing/2014/main" id="{27F7C13B-094E-8642-AE89-9F35224DDF1C}"/>
              </a:ext>
            </a:extLst>
          </p:cNvPr>
          <p:cNvSpPr/>
          <p:nvPr/>
        </p:nvSpPr>
        <p:spPr>
          <a:xfrm>
            <a:off x="5188878" y="5186370"/>
            <a:ext cx="457200" cy="457200"/>
          </a:xfrm>
          <a:prstGeom prst="diagStripe">
            <a:avLst/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0" name="Diagonal Stripe 29">
            <a:extLst>
              <a:ext uri="{FF2B5EF4-FFF2-40B4-BE49-F238E27FC236}">
                <a16:creationId xmlns:a16="http://schemas.microsoft.com/office/drawing/2014/main" id="{8BAD1249-B401-8849-BC13-0F81A0FECDFC}"/>
              </a:ext>
            </a:extLst>
          </p:cNvPr>
          <p:cNvSpPr/>
          <p:nvPr/>
        </p:nvSpPr>
        <p:spPr>
          <a:xfrm>
            <a:off x="4034754" y="5186370"/>
            <a:ext cx="457200" cy="457200"/>
          </a:xfrm>
          <a:prstGeom prst="diagStripe">
            <a:avLst/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1" name="Diagonal Stripe 30">
            <a:extLst>
              <a:ext uri="{FF2B5EF4-FFF2-40B4-BE49-F238E27FC236}">
                <a16:creationId xmlns:a16="http://schemas.microsoft.com/office/drawing/2014/main" id="{5B7F4D93-C38F-7843-BF1A-DF937BB65AA3}"/>
              </a:ext>
            </a:extLst>
          </p:cNvPr>
          <p:cNvSpPr/>
          <p:nvPr/>
        </p:nvSpPr>
        <p:spPr>
          <a:xfrm>
            <a:off x="3409219" y="5186370"/>
            <a:ext cx="457200" cy="457200"/>
          </a:xfrm>
          <a:prstGeom prst="diagStripe">
            <a:avLst/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2" name="Right Triangle 31">
            <a:extLst>
              <a:ext uri="{FF2B5EF4-FFF2-40B4-BE49-F238E27FC236}">
                <a16:creationId xmlns:a16="http://schemas.microsoft.com/office/drawing/2014/main" id="{FBAB42DA-DC20-9245-82E0-233D6738033C}"/>
              </a:ext>
            </a:extLst>
          </p:cNvPr>
          <p:cNvSpPr/>
          <p:nvPr/>
        </p:nvSpPr>
        <p:spPr>
          <a:xfrm>
            <a:off x="7665462" y="5778040"/>
            <a:ext cx="457200" cy="4572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4A81B182-4A2E-A94A-A31D-120C8C409AC0}"/>
              </a:ext>
            </a:extLst>
          </p:cNvPr>
          <p:cNvSpPr/>
          <p:nvPr/>
        </p:nvSpPr>
        <p:spPr>
          <a:xfrm>
            <a:off x="6439948" y="5778040"/>
            <a:ext cx="457200" cy="457200"/>
          </a:xfrm>
          <a:prstGeom prst="rtTriangle">
            <a:avLst/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4BDF1AA3-FEFB-3843-A7AD-6DCA29E22442}"/>
              </a:ext>
            </a:extLst>
          </p:cNvPr>
          <p:cNvSpPr/>
          <p:nvPr/>
        </p:nvSpPr>
        <p:spPr>
          <a:xfrm>
            <a:off x="5814413" y="5778040"/>
            <a:ext cx="457200" cy="457200"/>
          </a:xfrm>
          <a:prstGeom prst="rtTriangle">
            <a:avLst/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6" name="Right Triangle 35">
            <a:extLst>
              <a:ext uri="{FF2B5EF4-FFF2-40B4-BE49-F238E27FC236}">
                <a16:creationId xmlns:a16="http://schemas.microsoft.com/office/drawing/2014/main" id="{5BB01A6D-D7C4-7349-944C-67D851B6B4EC}"/>
              </a:ext>
            </a:extLst>
          </p:cNvPr>
          <p:cNvSpPr/>
          <p:nvPr/>
        </p:nvSpPr>
        <p:spPr>
          <a:xfrm>
            <a:off x="5188878" y="5778040"/>
            <a:ext cx="457200" cy="457200"/>
          </a:xfrm>
          <a:prstGeom prst="rtTriangle">
            <a:avLst/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7" name="Right Triangle 36">
            <a:extLst>
              <a:ext uri="{FF2B5EF4-FFF2-40B4-BE49-F238E27FC236}">
                <a16:creationId xmlns:a16="http://schemas.microsoft.com/office/drawing/2014/main" id="{6B015B43-9223-C745-9E2F-1DE6D88A299F}"/>
              </a:ext>
            </a:extLst>
          </p:cNvPr>
          <p:cNvSpPr/>
          <p:nvPr/>
        </p:nvSpPr>
        <p:spPr>
          <a:xfrm>
            <a:off x="4034754" y="5778040"/>
            <a:ext cx="457200" cy="457200"/>
          </a:xfrm>
          <a:prstGeom prst="rtTriangle">
            <a:avLst/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8" name="Right Triangle 37">
            <a:extLst>
              <a:ext uri="{FF2B5EF4-FFF2-40B4-BE49-F238E27FC236}">
                <a16:creationId xmlns:a16="http://schemas.microsoft.com/office/drawing/2014/main" id="{07C6F8F6-D314-DE41-87F4-0CFE861C552D}"/>
              </a:ext>
            </a:extLst>
          </p:cNvPr>
          <p:cNvSpPr/>
          <p:nvPr/>
        </p:nvSpPr>
        <p:spPr>
          <a:xfrm>
            <a:off x="3409219" y="5778040"/>
            <a:ext cx="457200" cy="457200"/>
          </a:xfrm>
          <a:prstGeom prst="rtTriangle">
            <a:avLst/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0" name="Round Single Corner Rectangle 39">
            <a:extLst>
              <a:ext uri="{FF2B5EF4-FFF2-40B4-BE49-F238E27FC236}">
                <a16:creationId xmlns:a16="http://schemas.microsoft.com/office/drawing/2014/main" id="{F024BB4E-9511-FE44-AEC2-83992236F144}"/>
              </a:ext>
            </a:extLst>
          </p:cNvPr>
          <p:cNvSpPr/>
          <p:nvPr/>
        </p:nvSpPr>
        <p:spPr>
          <a:xfrm>
            <a:off x="4034754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1" name="Round Single Corner Rectangle 40">
            <a:extLst>
              <a:ext uri="{FF2B5EF4-FFF2-40B4-BE49-F238E27FC236}">
                <a16:creationId xmlns:a16="http://schemas.microsoft.com/office/drawing/2014/main" id="{782FDBF5-5ABA-F543-8C74-243EEE08170F}"/>
              </a:ext>
            </a:extLst>
          </p:cNvPr>
          <p:cNvSpPr/>
          <p:nvPr/>
        </p:nvSpPr>
        <p:spPr>
          <a:xfrm>
            <a:off x="5188878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2" name="Round Single Corner Rectangle 41">
            <a:extLst>
              <a:ext uri="{FF2B5EF4-FFF2-40B4-BE49-F238E27FC236}">
                <a16:creationId xmlns:a16="http://schemas.microsoft.com/office/drawing/2014/main" id="{7BADA89D-0780-1644-8AFE-44DC8C6B4FF2}"/>
              </a:ext>
            </a:extLst>
          </p:cNvPr>
          <p:cNvSpPr/>
          <p:nvPr/>
        </p:nvSpPr>
        <p:spPr>
          <a:xfrm>
            <a:off x="5814413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3" name="Round Single Corner Rectangle 42">
            <a:extLst>
              <a:ext uri="{FF2B5EF4-FFF2-40B4-BE49-F238E27FC236}">
                <a16:creationId xmlns:a16="http://schemas.microsoft.com/office/drawing/2014/main" id="{BDACE808-87DF-7F4F-9865-D0BAB9F6553C}"/>
              </a:ext>
            </a:extLst>
          </p:cNvPr>
          <p:cNvSpPr/>
          <p:nvPr/>
        </p:nvSpPr>
        <p:spPr>
          <a:xfrm>
            <a:off x="6439948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4" name="Round Single Corner Rectangle 43">
            <a:extLst>
              <a:ext uri="{FF2B5EF4-FFF2-40B4-BE49-F238E27FC236}">
                <a16:creationId xmlns:a16="http://schemas.microsoft.com/office/drawing/2014/main" id="{373D63E1-FF59-E04D-9B34-8BA018E7929C}"/>
              </a:ext>
            </a:extLst>
          </p:cNvPr>
          <p:cNvSpPr/>
          <p:nvPr/>
        </p:nvSpPr>
        <p:spPr>
          <a:xfrm>
            <a:off x="7665462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8400CC0-8AE3-7D4B-A847-8725430F7873}"/>
              </a:ext>
            </a:extLst>
          </p:cNvPr>
          <p:cNvSpPr/>
          <p:nvPr/>
        </p:nvSpPr>
        <p:spPr>
          <a:xfrm>
            <a:off x="7665462" y="3326841"/>
            <a:ext cx="457200" cy="457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71FF38C-53E4-5A40-A52E-F76B733E2A1E}"/>
              </a:ext>
            </a:extLst>
          </p:cNvPr>
          <p:cNvSpPr/>
          <p:nvPr/>
        </p:nvSpPr>
        <p:spPr>
          <a:xfrm>
            <a:off x="6439948" y="3326841"/>
            <a:ext cx="457200" cy="457200"/>
          </a:xfrm>
          <a:prstGeom prst="rect">
            <a:avLst/>
          </a:prstGeom>
          <a:solidFill>
            <a:srgbClr val="00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16EAEDE-7AE2-FF4E-A972-6A3352E1BA28}"/>
              </a:ext>
            </a:extLst>
          </p:cNvPr>
          <p:cNvSpPr/>
          <p:nvPr/>
        </p:nvSpPr>
        <p:spPr>
          <a:xfrm>
            <a:off x="5814413" y="3326841"/>
            <a:ext cx="457200" cy="457200"/>
          </a:xfrm>
          <a:prstGeom prst="rect">
            <a:avLst/>
          </a:prstGeom>
          <a:solidFill>
            <a:srgbClr val="499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2C2026F-FDC1-EF4F-8594-A0EF8DFD2C17}"/>
              </a:ext>
            </a:extLst>
          </p:cNvPr>
          <p:cNvSpPr/>
          <p:nvPr/>
        </p:nvSpPr>
        <p:spPr>
          <a:xfrm>
            <a:off x="5188878" y="3326841"/>
            <a:ext cx="457200" cy="457200"/>
          </a:xfrm>
          <a:prstGeom prst="rect">
            <a:avLst/>
          </a:prstGeom>
          <a:solidFill>
            <a:srgbClr val="007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4EB614-C635-4448-929D-1D2128CD5E00}"/>
              </a:ext>
            </a:extLst>
          </p:cNvPr>
          <p:cNvSpPr/>
          <p:nvPr/>
        </p:nvSpPr>
        <p:spPr>
          <a:xfrm>
            <a:off x="4034754" y="3326841"/>
            <a:ext cx="457200" cy="457200"/>
          </a:xfrm>
          <a:prstGeom prst="rect">
            <a:avLst/>
          </a:prstGeom>
          <a:solidFill>
            <a:srgbClr val="0050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EE688FB-FB5F-104F-B7CA-8C9E21832066}"/>
              </a:ext>
            </a:extLst>
          </p:cNvPr>
          <p:cNvSpPr/>
          <p:nvPr/>
        </p:nvSpPr>
        <p:spPr>
          <a:xfrm>
            <a:off x="3409219" y="3326841"/>
            <a:ext cx="457200" cy="457200"/>
          </a:xfrm>
          <a:prstGeom prst="rect">
            <a:avLst/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100ACB-1F40-0E48-95DA-894EAE159B71}"/>
              </a:ext>
            </a:extLst>
          </p:cNvPr>
          <p:cNvSpPr txBox="1"/>
          <p:nvPr/>
        </p:nvSpPr>
        <p:spPr>
          <a:xfrm>
            <a:off x="1077234" y="1052013"/>
            <a:ext cx="2189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aleway" panose="020B0503030101060003" pitchFamily="34" charset="77"/>
              </a:rPr>
              <a:t>Main ‘LOGO’ Shape -&gt;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50F0653-B05D-DB4A-A7FF-D7055FDA686A}"/>
              </a:ext>
            </a:extLst>
          </p:cNvPr>
          <p:cNvSpPr txBox="1"/>
          <p:nvPr/>
        </p:nvSpPr>
        <p:spPr>
          <a:xfrm>
            <a:off x="3484261" y="431306"/>
            <a:ext cx="1007693" cy="306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aleway" panose="020B0503030101060003" pitchFamily="34" charset="77"/>
              </a:rPr>
              <a:t>Primary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1B0A732-F669-B648-AA5B-5064E60E003D}"/>
              </a:ext>
            </a:extLst>
          </p:cNvPr>
          <p:cNvSpPr txBox="1"/>
          <p:nvPr/>
        </p:nvSpPr>
        <p:spPr>
          <a:xfrm>
            <a:off x="5514767" y="431306"/>
            <a:ext cx="1153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aleway" panose="020B0503030101060003" pitchFamily="34" charset="77"/>
              </a:rPr>
              <a:t>Secondary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B76A6D1-F0BB-9C43-A3BD-880258831184}"/>
              </a:ext>
            </a:extLst>
          </p:cNvPr>
          <p:cNvSpPr txBox="1"/>
          <p:nvPr/>
        </p:nvSpPr>
        <p:spPr>
          <a:xfrm>
            <a:off x="7605375" y="431306"/>
            <a:ext cx="1153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aleway" panose="020B0503030101060003" pitchFamily="34" charset="77"/>
              </a:rPr>
              <a:t>Highlights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0622D79-3381-4F4B-8AD2-217DBBE93A4B}"/>
              </a:ext>
            </a:extLst>
          </p:cNvPr>
          <p:cNvSpPr/>
          <p:nvPr/>
        </p:nvSpPr>
        <p:spPr>
          <a:xfrm>
            <a:off x="8300630" y="2255629"/>
            <a:ext cx="457200" cy="914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4" name="Round Single Corner Rectangle 63">
            <a:extLst>
              <a:ext uri="{FF2B5EF4-FFF2-40B4-BE49-F238E27FC236}">
                <a16:creationId xmlns:a16="http://schemas.microsoft.com/office/drawing/2014/main" id="{62A62951-70E8-5A49-8697-F3BCEF6694B0}"/>
              </a:ext>
            </a:extLst>
          </p:cNvPr>
          <p:cNvSpPr/>
          <p:nvPr/>
        </p:nvSpPr>
        <p:spPr>
          <a:xfrm>
            <a:off x="8300630" y="1052013"/>
            <a:ext cx="457200" cy="914400"/>
          </a:xfrm>
          <a:prstGeom prst="round1Rect">
            <a:avLst>
              <a:gd name="adj" fmla="val 3275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4AB55E-225A-0542-9A0D-A8164AFED61D}"/>
              </a:ext>
            </a:extLst>
          </p:cNvPr>
          <p:cNvSpPr/>
          <p:nvPr/>
        </p:nvSpPr>
        <p:spPr>
          <a:xfrm>
            <a:off x="8300630" y="4554358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6" name="Diagonal Stripe 65">
            <a:extLst>
              <a:ext uri="{FF2B5EF4-FFF2-40B4-BE49-F238E27FC236}">
                <a16:creationId xmlns:a16="http://schemas.microsoft.com/office/drawing/2014/main" id="{1D00A133-D853-C14B-803D-61D01C13CDA2}"/>
              </a:ext>
            </a:extLst>
          </p:cNvPr>
          <p:cNvSpPr/>
          <p:nvPr/>
        </p:nvSpPr>
        <p:spPr>
          <a:xfrm>
            <a:off x="8300630" y="5186370"/>
            <a:ext cx="457200" cy="457200"/>
          </a:xfrm>
          <a:prstGeom prst="diagStrip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7" name="Right Triangle 66">
            <a:extLst>
              <a:ext uri="{FF2B5EF4-FFF2-40B4-BE49-F238E27FC236}">
                <a16:creationId xmlns:a16="http://schemas.microsoft.com/office/drawing/2014/main" id="{0D6E316A-2E29-B843-899D-75336E97045D}"/>
              </a:ext>
            </a:extLst>
          </p:cNvPr>
          <p:cNvSpPr/>
          <p:nvPr/>
        </p:nvSpPr>
        <p:spPr>
          <a:xfrm>
            <a:off x="8300630" y="5778040"/>
            <a:ext cx="457200" cy="45720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8" name="Round Single Corner Rectangle 67">
            <a:extLst>
              <a:ext uri="{FF2B5EF4-FFF2-40B4-BE49-F238E27FC236}">
                <a16:creationId xmlns:a16="http://schemas.microsoft.com/office/drawing/2014/main" id="{F384B91B-0239-6645-BB3D-BD14AF187046}"/>
              </a:ext>
            </a:extLst>
          </p:cNvPr>
          <p:cNvSpPr/>
          <p:nvPr/>
        </p:nvSpPr>
        <p:spPr>
          <a:xfrm>
            <a:off x="8300630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A9FFAD2-511F-B948-81A7-0010276D6B0E}"/>
              </a:ext>
            </a:extLst>
          </p:cNvPr>
          <p:cNvSpPr/>
          <p:nvPr/>
        </p:nvSpPr>
        <p:spPr>
          <a:xfrm>
            <a:off x="8300630" y="3326841"/>
            <a:ext cx="457200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4" name="Round Single Corner Rectangle 73">
            <a:extLst>
              <a:ext uri="{FF2B5EF4-FFF2-40B4-BE49-F238E27FC236}">
                <a16:creationId xmlns:a16="http://schemas.microsoft.com/office/drawing/2014/main" id="{7EA96F0B-FAC8-A84A-BBBC-87CAD4894FC2}"/>
              </a:ext>
            </a:extLst>
          </p:cNvPr>
          <p:cNvSpPr/>
          <p:nvPr/>
        </p:nvSpPr>
        <p:spPr>
          <a:xfrm>
            <a:off x="3412662" y="3941154"/>
            <a:ext cx="457200" cy="457200"/>
          </a:xfrm>
          <a:prstGeom prst="round1Rect">
            <a:avLst>
              <a:gd name="adj" fmla="val 32758"/>
            </a:avLst>
          </a:prstGeom>
          <a:solidFill>
            <a:srgbClr val="05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6F909F-7DFA-FF47-830E-4D7A7D86B1F5}"/>
              </a:ext>
            </a:extLst>
          </p:cNvPr>
          <p:cNvSpPr txBox="1"/>
          <p:nvPr/>
        </p:nvSpPr>
        <p:spPr>
          <a:xfrm>
            <a:off x="9320277" y="2523033"/>
            <a:ext cx="2361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77"/>
              </a:rPr>
              <a:t>Yellow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77"/>
              </a:rPr>
              <a:t>is more “gold” as requested, with gray placeholder to select a desired color or delete.</a:t>
            </a:r>
          </a:p>
          <a:p>
            <a:pPr algn="l"/>
            <a:endParaRPr lang="en-US" sz="1400" dirty="0">
              <a:solidFill>
                <a:schemeClr val="bg1">
                  <a:lumMod val="65000"/>
                </a:schemeClr>
              </a:solidFill>
              <a:latin typeface="Raleway" panose="020B0503030101060003" pitchFamily="34" charset="77"/>
            </a:endParaRPr>
          </a:p>
          <a:p>
            <a:pPr algn="l"/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77"/>
              </a:rPr>
              <a:t>I like to use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aleway" panose="020B0503030101060003" pitchFamily="34" charset="77"/>
                <a:hlinkClick r:id="rId3"/>
              </a:rPr>
              <a:t>https://color.adobe.com/create/color-wheel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aleway" panose="020B0503030101060003" pitchFamily="34" charset="77"/>
            </a:endParaRPr>
          </a:p>
          <a:p>
            <a:pPr algn="l"/>
            <a:endParaRPr lang="en-US" sz="1400" dirty="0">
              <a:solidFill>
                <a:schemeClr val="bg1">
                  <a:lumMod val="65000"/>
                </a:schemeClr>
              </a:solidFill>
              <a:latin typeface="Raleway" panose="020B0503030101060003" pitchFamily="34" charset="77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8D6CE4C-3D0C-7342-897C-7E9317935575}"/>
              </a:ext>
            </a:extLst>
          </p:cNvPr>
          <p:cNvSpPr txBox="1"/>
          <p:nvPr/>
        </p:nvSpPr>
        <p:spPr>
          <a:xfrm>
            <a:off x="1077234" y="2527316"/>
            <a:ext cx="2189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latin typeface="Raleway" panose="020B0503030101060003" pitchFamily="34" charset="77"/>
              </a:defRPr>
            </a:lvl1pPr>
          </a:lstStyle>
          <a:p>
            <a:r>
              <a:rPr lang="en-US" sz="1600" b="1" dirty="0"/>
              <a:t>RGB Hexes</a:t>
            </a:r>
          </a:p>
          <a:p>
            <a:endParaRPr lang="en-US" dirty="0"/>
          </a:p>
          <a:p>
            <a:r>
              <a:rPr lang="en-US" b="1" dirty="0"/>
              <a:t>Primary:</a:t>
            </a:r>
          </a:p>
          <a:p>
            <a:r>
              <a:rPr lang="en-US" dirty="0"/>
              <a:t>Navy: #052a85</a:t>
            </a:r>
          </a:p>
          <a:p>
            <a:r>
              <a:rPr lang="en-US" dirty="0"/>
              <a:t>Blue: #01509b</a:t>
            </a:r>
          </a:p>
          <a:p>
            <a:br>
              <a:rPr lang="en-US" dirty="0"/>
            </a:br>
            <a:r>
              <a:rPr lang="en-US" b="1" dirty="0"/>
              <a:t>Secondary:</a:t>
            </a:r>
          </a:p>
          <a:p>
            <a:r>
              <a:rPr lang="en-US" dirty="0"/>
              <a:t>Sky Blue: #007AE8</a:t>
            </a:r>
          </a:p>
          <a:p>
            <a:r>
              <a:rPr lang="en-US" dirty="0"/>
              <a:t>Light Blue: #499AE9</a:t>
            </a:r>
          </a:p>
          <a:p>
            <a:r>
              <a:rPr lang="en-US" dirty="0"/>
              <a:t>Teal: #009F99</a:t>
            </a:r>
          </a:p>
          <a:p>
            <a:endParaRPr lang="en-US" dirty="0"/>
          </a:p>
          <a:p>
            <a:r>
              <a:rPr lang="en-US" b="1" dirty="0"/>
              <a:t>Highlights:</a:t>
            </a:r>
          </a:p>
          <a:p>
            <a:r>
              <a:rPr lang="en-US" dirty="0"/>
              <a:t>Gold: #FFC000</a:t>
            </a:r>
          </a:p>
          <a:p>
            <a:r>
              <a:rPr lang="en-US" dirty="0"/>
              <a:t>Gray: #BFBFBF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5F15BD3-5F7C-1449-A6E5-95DCA9E3D1C9}"/>
              </a:ext>
            </a:extLst>
          </p:cNvPr>
          <p:cNvCxnSpPr/>
          <p:nvPr/>
        </p:nvCxnSpPr>
        <p:spPr>
          <a:xfrm>
            <a:off x="3409219" y="6407811"/>
            <a:ext cx="457200" cy="0"/>
          </a:xfrm>
          <a:prstGeom prst="line">
            <a:avLst/>
          </a:prstGeom>
          <a:ln w="15875">
            <a:solidFill>
              <a:srgbClr val="052A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E887B56-AA5F-9B48-BA41-C07F010EC67F}"/>
              </a:ext>
            </a:extLst>
          </p:cNvPr>
          <p:cNvCxnSpPr/>
          <p:nvPr/>
        </p:nvCxnSpPr>
        <p:spPr>
          <a:xfrm>
            <a:off x="4025907" y="6407811"/>
            <a:ext cx="457200" cy="0"/>
          </a:xfrm>
          <a:prstGeom prst="line">
            <a:avLst/>
          </a:prstGeom>
          <a:ln w="15875">
            <a:solidFill>
              <a:srgbClr val="0050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6C54C42-566F-C148-AFD9-6C25A2E9B932}"/>
              </a:ext>
            </a:extLst>
          </p:cNvPr>
          <p:cNvCxnSpPr/>
          <p:nvPr/>
        </p:nvCxnSpPr>
        <p:spPr>
          <a:xfrm>
            <a:off x="5184855" y="6407811"/>
            <a:ext cx="457200" cy="0"/>
          </a:xfrm>
          <a:prstGeom prst="line">
            <a:avLst/>
          </a:prstGeom>
          <a:ln w="15875">
            <a:solidFill>
              <a:srgbClr val="017B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CE20A8D-7EFB-8849-8B4B-9F4681A4D630}"/>
              </a:ext>
            </a:extLst>
          </p:cNvPr>
          <p:cNvCxnSpPr/>
          <p:nvPr/>
        </p:nvCxnSpPr>
        <p:spPr>
          <a:xfrm>
            <a:off x="5801544" y="6407811"/>
            <a:ext cx="457200" cy="0"/>
          </a:xfrm>
          <a:prstGeom prst="line">
            <a:avLst/>
          </a:prstGeom>
          <a:ln w="15875">
            <a:solidFill>
              <a:srgbClr val="499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FAE3AD4-B8E9-FD40-B02B-E776EBF3F18D}"/>
              </a:ext>
            </a:extLst>
          </p:cNvPr>
          <p:cNvCxnSpPr/>
          <p:nvPr/>
        </p:nvCxnSpPr>
        <p:spPr>
          <a:xfrm>
            <a:off x="6439497" y="6407811"/>
            <a:ext cx="457200" cy="0"/>
          </a:xfrm>
          <a:prstGeom prst="line">
            <a:avLst/>
          </a:prstGeom>
          <a:ln w="15875">
            <a:solidFill>
              <a:srgbClr val="00A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40049A5-7983-0B43-91F0-E3F24F33F7FC}"/>
              </a:ext>
            </a:extLst>
          </p:cNvPr>
          <p:cNvCxnSpPr/>
          <p:nvPr/>
        </p:nvCxnSpPr>
        <p:spPr>
          <a:xfrm>
            <a:off x="7672874" y="6407811"/>
            <a:ext cx="457200" cy="0"/>
          </a:xfrm>
          <a:prstGeom prst="line">
            <a:avLst/>
          </a:prstGeom>
          <a:ln w="15875">
            <a:solidFill>
              <a:srgbClr val="FFC1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DE63B74-B619-8747-94CB-84B5F5B0F362}"/>
              </a:ext>
            </a:extLst>
          </p:cNvPr>
          <p:cNvCxnSpPr/>
          <p:nvPr/>
        </p:nvCxnSpPr>
        <p:spPr>
          <a:xfrm>
            <a:off x="8300195" y="6407811"/>
            <a:ext cx="45720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AAE88BB-108A-BA40-8D0C-42892185555E}"/>
              </a:ext>
            </a:extLst>
          </p:cNvPr>
          <p:cNvCxnSpPr/>
          <p:nvPr/>
        </p:nvCxnSpPr>
        <p:spPr>
          <a:xfrm>
            <a:off x="3409219" y="6482238"/>
            <a:ext cx="457200" cy="0"/>
          </a:xfrm>
          <a:prstGeom prst="line">
            <a:avLst/>
          </a:prstGeom>
          <a:ln w="15875">
            <a:solidFill>
              <a:srgbClr val="052A8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1B7ED53-6603-BF42-96BC-DC37B2E79C3B}"/>
              </a:ext>
            </a:extLst>
          </p:cNvPr>
          <p:cNvCxnSpPr/>
          <p:nvPr/>
        </p:nvCxnSpPr>
        <p:spPr>
          <a:xfrm>
            <a:off x="4025907" y="6482238"/>
            <a:ext cx="457200" cy="0"/>
          </a:xfrm>
          <a:prstGeom prst="line">
            <a:avLst/>
          </a:prstGeom>
          <a:ln w="15875">
            <a:solidFill>
              <a:srgbClr val="00509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43E456F-D4FE-6340-A5B4-BC6359C07812}"/>
              </a:ext>
            </a:extLst>
          </p:cNvPr>
          <p:cNvCxnSpPr/>
          <p:nvPr/>
        </p:nvCxnSpPr>
        <p:spPr>
          <a:xfrm>
            <a:off x="5184855" y="6482238"/>
            <a:ext cx="457200" cy="0"/>
          </a:xfrm>
          <a:prstGeom prst="line">
            <a:avLst/>
          </a:prstGeom>
          <a:ln w="15875">
            <a:solidFill>
              <a:srgbClr val="017BE8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5BDC854-14A5-F942-B2A5-EBD2056BDA74}"/>
              </a:ext>
            </a:extLst>
          </p:cNvPr>
          <p:cNvCxnSpPr/>
          <p:nvPr/>
        </p:nvCxnSpPr>
        <p:spPr>
          <a:xfrm>
            <a:off x="5801544" y="6482238"/>
            <a:ext cx="457200" cy="0"/>
          </a:xfrm>
          <a:prstGeom prst="line">
            <a:avLst/>
          </a:prstGeom>
          <a:ln w="15875">
            <a:solidFill>
              <a:srgbClr val="499AEA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560E67F-F243-874B-A11F-7DAA27DD7BF5}"/>
              </a:ext>
            </a:extLst>
          </p:cNvPr>
          <p:cNvCxnSpPr/>
          <p:nvPr/>
        </p:nvCxnSpPr>
        <p:spPr>
          <a:xfrm>
            <a:off x="6439497" y="6482238"/>
            <a:ext cx="457200" cy="0"/>
          </a:xfrm>
          <a:prstGeom prst="line">
            <a:avLst/>
          </a:prstGeom>
          <a:ln w="15875">
            <a:solidFill>
              <a:srgbClr val="00A09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D9AEBC8-C871-C443-BACD-D023754DA7D9}"/>
              </a:ext>
            </a:extLst>
          </p:cNvPr>
          <p:cNvCxnSpPr/>
          <p:nvPr/>
        </p:nvCxnSpPr>
        <p:spPr>
          <a:xfrm>
            <a:off x="7672874" y="6482238"/>
            <a:ext cx="457200" cy="0"/>
          </a:xfrm>
          <a:prstGeom prst="line">
            <a:avLst/>
          </a:prstGeom>
          <a:ln w="15875">
            <a:solidFill>
              <a:srgbClr val="FFC10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1162EFC-E20A-534B-92FD-275C718D059D}"/>
              </a:ext>
            </a:extLst>
          </p:cNvPr>
          <p:cNvCxnSpPr/>
          <p:nvPr/>
        </p:nvCxnSpPr>
        <p:spPr>
          <a:xfrm>
            <a:off x="8300195" y="6482238"/>
            <a:ext cx="45720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866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Macintosh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Raleway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Brady</dc:creator>
  <cp:lastModifiedBy>Patrick Brady</cp:lastModifiedBy>
  <cp:revision>1</cp:revision>
  <dcterms:created xsi:type="dcterms:W3CDTF">2023-04-26T14:35:36Z</dcterms:created>
  <dcterms:modified xsi:type="dcterms:W3CDTF">2023-05-02T18:07:10Z</dcterms:modified>
</cp:coreProperties>
</file>